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232" autoAdjust="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8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6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3590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3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558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34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36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0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2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1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1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1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0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B3A0-1B6D-47F3-A4E7-0DA6F30AA3EB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890FA7C-3240-4F1B-B68C-44807C544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5403" y="397216"/>
            <a:ext cx="6345781" cy="463732"/>
          </a:xfrm>
        </p:spPr>
        <p:txBody>
          <a:bodyPr>
            <a:noAutofit/>
          </a:bodyPr>
          <a:lstStyle/>
          <a:p>
            <a:pPr algn="ctr" rtl="1"/>
            <a:r>
              <a:rPr lang="fa-IR" sz="3600" dirty="0" smtClean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گزارش عملکرد سال 1402</a:t>
            </a:r>
            <a:endParaRPr lang="en-US" sz="36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8723912" y="178283"/>
            <a:ext cx="3037164" cy="988366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1600" dirty="0" smtClean="0">
                <a:solidFill>
                  <a:schemeClr val="tx1"/>
                </a:solidFill>
                <a:cs typeface="B Titr" panose="00000700000000000000" pitchFamily="2" charset="-78"/>
              </a:rPr>
              <a:t>اداره</a:t>
            </a:r>
            <a:r>
              <a:rPr lang="en-US" sz="1600" dirty="0" smtClean="0">
                <a:solidFill>
                  <a:schemeClr val="tx1"/>
                </a:solidFill>
                <a:cs typeface="B Titr" panose="00000700000000000000" pitchFamily="2" charset="-78"/>
              </a:rPr>
              <a:t> </a:t>
            </a:r>
            <a:r>
              <a:rPr lang="fa-IR" sz="1600" dirty="0" smtClean="0">
                <a:solidFill>
                  <a:schemeClr val="tx1"/>
                </a:solidFill>
                <a:cs typeface="B Titr" panose="00000700000000000000" pitchFamily="2" charset="-78"/>
              </a:rPr>
              <a:t>نقل و انتقالات</a:t>
            </a:r>
            <a:endParaRPr lang="fa-IR" sz="16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04349"/>
              </p:ext>
            </p:extLst>
          </p:nvPr>
        </p:nvGraphicFramePr>
        <p:xfrm>
          <a:off x="2007475" y="1224162"/>
          <a:ext cx="9161518" cy="556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905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665" algn="l"/>
                        </a:tabLst>
                      </a:pPr>
                      <a:r>
                        <a:rPr lang="fa-I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تعداد ابلاغ</a:t>
                      </a:r>
                      <a:r>
                        <a:rPr lang="fa-IR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صادر شده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665" algn="l"/>
                        </a:tabLst>
                      </a:pPr>
                      <a:r>
                        <a:rPr lang="fa-I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عنوان فرآیند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323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96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انتقال ورودی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99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ماموریت ورودی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984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83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انتقال خروجی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119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ماموریت خروجی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8368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27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تمدید ماموریت ورودی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448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49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تمدید ماموریت خروجی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3984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103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انتقال داخلی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357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ماموریت داخلی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179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/>
                        <a:t>95</a:t>
                      </a:r>
                      <a:endParaRPr lang="en-US" sz="2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430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ابلاغ تمدید ماموریت داخلی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6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783353"/>
              </p:ext>
            </p:extLst>
          </p:nvPr>
        </p:nvGraphicFramePr>
        <p:xfrm>
          <a:off x="2333155" y="687784"/>
          <a:ext cx="9165022" cy="2433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2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3681"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/>
                        <a:t>تعداد درخواستهای بررسی شده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/>
                        <a:t>کمیته نقل و انتقالات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9688">
                <a:tc>
                  <a:txBody>
                    <a:bodyPr/>
                    <a:lstStyle/>
                    <a:p>
                      <a:pPr algn="ctr"/>
                      <a:r>
                        <a:rPr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593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کمیته نقل و انتقالات الکترونیک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7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</TotalTime>
  <Words>67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Titr</vt:lpstr>
      <vt:lpstr>Century Gothic</vt:lpstr>
      <vt:lpstr>Tahoma</vt:lpstr>
      <vt:lpstr>Wingdings 3</vt:lpstr>
      <vt:lpstr>Wisp</vt:lpstr>
      <vt:lpstr>گزارش عملکرد سال 1402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سید روح اله هاشمی</dc:creator>
  <cp:lastModifiedBy>صدیقه سمنانی</cp:lastModifiedBy>
  <cp:revision>17</cp:revision>
  <dcterms:created xsi:type="dcterms:W3CDTF">2023-01-02T07:11:34Z</dcterms:created>
  <dcterms:modified xsi:type="dcterms:W3CDTF">2025-01-06T08:55:02Z</dcterms:modified>
</cp:coreProperties>
</file>